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4" d="100"/>
          <a:sy n="94" d="100"/>
        </p:scale>
        <p:origin x="2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wmf>
</file>

<file path=ppt/media/image2.wmf>
</file>

<file path=ppt/media/image3.wmf>
</file>

<file path=ppt/media/image4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787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4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7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91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27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1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397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4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04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68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396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3122C-AD6D-4345-8612-A2342AD53EC9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68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9093" y="1223493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Key Value</a:t>
            </a:r>
          </a:p>
          <a:p>
            <a:pPr algn="ctr"/>
            <a:endParaRPr lang="en-US" dirty="0"/>
          </a:p>
          <a:p>
            <a:r>
              <a:rPr lang="en-US" dirty="0"/>
              <a:t>name:   mike</a:t>
            </a:r>
          </a:p>
          <a:p>
            <a:r>
              <a:rPr lang="en-US" dirty="0"/>
              <a:t>age: 30</a:t>
            </a:r>
          </a:p>
          <a:p>
            <a:r>
              <a:rPr lang="en-US" dirty="0"/>
              <a:t>education: </a:t>
            </a:r>
            <a:r>
              <a:rPr lang="en-US" dirty="0" err="1"/>
              <a:t>b.tech</a:t>
            </a:r>
            <a:endParaRPr lang="en-US" dirty="0"/>
          </a:p>
          <a:p>
            <a:r>
              <a:rPr lang="en-US" dirty="0"/>
              <a:t>city: Hyderabad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183488" y="1223492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Array/List</a:t>
            </a:r>
          </a:p>
          <a:p>
            <a:r>
              <a:rPr lang="en-US" dirty="0"/>
              <a:t>fruits: </a:t>
            </a:r>
          </a:p>
          <a:p>
            <a:r>
              <a:rPr lang="en-US" dirty="0"/>
              <a:t>-   mango</a:t>
            </a:r>
          </a:p>
          <a:p>
            <a:r>
              <a:rPr lang="en-US" dirty="0"/>
              <a:t>-   apple</a:t>
            </a:r>
          </a:p>
          <a:p>
            <a:r>
              <a:rPr lang="en-US" dirty="0"/>
              <a:t>-   Strawberry</a:t>
            </a:r>
          </a:p>
          <a:p>
            <a:r>
              <a:rPr lang="en-US" dirty="0"/>
              <a:t>vegetables:</a:t>
            </a:r>
          </a:p>
          <a:p>
            <a:r>
              <a:rPr lang="en-US" dirty="0"/>
              <a:t> -  carrot</a:t>
            </a:r>
          </a:p>
          <a:p>
            <a:r>
              <a:rPr lang="en-US" dirty="0"/>
              <a:t> -  tomato</a:t>
            </a:r>
          </a:p>
          <a:p>
            <a:r>
              <a:rPr lang="en-US" dirty="0"/>
              <a:t> -  potato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04551" y="2034861"/>
            <a:ext cx="115910" cy="14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183488" y="3876540"/>
            <a:ext cx="370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Dash indicates its element of an array</a:t>
            </a:r>
          </a:p>
        </p:txBody>
      </p:sp>
      <p:sp>
        <p:nvSpPr>
          <p:cNvPr id="8" name="Rectangle 7"/>
          <p:cNvSpPr/>
          <p:nvPr/>
        </p:nvSpPr>
        <p:spPr>
          <a:xfrm>
            <a:off x="8175938" y="1223491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Dictionary</a:t>
            </a:r>
          </a:p>
          <a:p>
            <a:r>
              <a:rPr lang="en-US" dirty="0"/>
              <a:t>mango:</a:t>
            </a:r>
          </a:p>
          <a:p>
            <a:r>
              <a:rPr lang="en-US" dirty="0"/>
              <a:t>      vitamin:   b</a:t>
            </a:r>
          </a:p>
          <a:p>
            <a:r>
              <a:rPr lang="en-US" dirty="0"/>
              <a:t>      fat: 1g</a:t>
            </a:r>
          </a:p>
          <a:p>
            <a:r>
              <a:rPr lang="en-US" dirty="0"/>
              <a:t>      calories: 2g</a:t>
            </a:r>
          </a:p>
          <a:p>
            <a:r>
              <a:rPr lang="en-US" dirty="0"/>
              <a:t>apple:</a:t>
            </a:r>
          </a:p>
          <a:p>
            <a:r>
              <a:rPr lang="en-US" dirty="0"/>
              <a:t>      fiber:  4g</a:t>
            </a:r>
          </a:p>
          <a:p>
            <a:r>
              <a:rPr lang="en-US" dirty="0"/>
              <a:t>      carbs: 25g</a:t>
            </a:r>
          </a:p>
          <a:p>
            <a:r>
              <a:rPr lang="en-US" dirty="0"/>
              <a:t>      vitamin: k</a:t>
            </a:r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150248" y="3859505"/>
            <a:ext cx="39431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Dictionary is set of property, we need to</a:t>
            </a:r>
          </a:p>
          <a:p>
            <a:r>
              <a:rPr lang="en-US" dirty="0"/>
              <a:t>Write equal number of space , property</a:t>
            </a:r>
          </a:p>
          <a:p>
            <a:r>
              <a:rPr lang="en-US" dirty="0"/>
              <a:t>Can be define in </a:t>
            </a:r>
            <a:r>
              <a:rPr lang="en-US"/>
              <a:t>any order.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75938" y="1983344"/>
            <a:ext cx="309093" cy="7212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space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175938" y="2972938"/>
            <a:ext cx="309093" cy="7212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space</a:t>
            </a:r>
          </a:p>
        </p:txBody>
      </p:sp>
    </p:spTree>
    <p:extLst>
      <p:ext uri="{BB962C8B-B14F-4D97-AF65-F5344CB8AC3E}">
        <p14:creationId xmlns:p14="http://schemas.microsoft.com/office/powerpoint/2010/main" val="2047234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35003" y="1481068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Dictionary</a:t>
            </a:r>
          </a:p>
          <a:p>
            <a:r>
              <a:rPr lang="en-US" dirty="0"/>
              <a:t>mango:</a:t>
            </a:r>
          </a:p>
          <a:p>
            <a:r>
              <a:rPr lang="en-US" dirty="0"/>
              <a:t>      vitamin:   b</a:t>
            </a:r>
          </a:p>
          <a:p>
            <a:r>
              <a:rPr lang="en-US" dirty="0"/>
              <a:t>      fat: 1g</a:t>
            </a:r>
          </a:p>
          <a:p>
            <a:r>
              <a:rPr lang="en-US" dirty="0"/>
              <a:t>         calories: 2g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235003" y="2665923"/>
            <a:ext cx="309093" cy="39924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10" name="Rectangle 9"/>
          <p:cNvSpPr/>
          <p:nvPr/>
        </p:nvSpPr>
        <p:spPr>
          <a:xfrm>
            <a:off x="4297250" y="3152095"/>
            <a:ext cx="493691" cy="26402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4544095" y="4366867"/>
            <a:ext cx="2276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fat have calories ?</a:t>
            </a:r>
          </a:p>
        </p:txBody>
      </p:sp>
    </p:spTree>
    <p:extLst>
      <p:ext uri="{BB962C8B-B14F-4D97-AF65-F5344CB8AC3E}">
        <p14:creationId xmlns:p14="http://schemas.microsoft.com/office/powerpoint/2010/main" val="335588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2552" y="746972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Simple Dictionary</a:t>
            </a:r>
          </a:p>
          <a:p>
            <a:r>
              <a:rPr lang="en-US" dirty="0"/>
              <a:t>mobile:</a:t>
            </a:r>
          </a:p>
          <a:p>
            <a:r>
              <a:rPr lang="en-US" dirty="0"/>
              <a:t>    color:  red</a:t>
            </a:r>
          </a:p>
          <a:p>
            <a:r>
              <a:rPr lang="en-US" dirty="0"/>
              <a:t>     camera:  4mp</a:t>
            </a:r>
          </a:p>
          <a:p>
            <a:r>
              <a:rPr lang="en-US" dirty="0"/>
              <a:t>     </a:t>
            </a:r>
            <a:r>
              <a:rPr lang="en-US" dirty="0" err="1"/>
              <a:t>cpu</a:t>
            </a:r>
            <a:r>
              <a:rPr lang="en-US" dirty="0"/>
              <a:t>: snapdragon</a:t>
            </a:r>
          </a:p>
          <a:p>
            <a:r>
              <a:rPr lang="en-US"/>
              <a:t>     memory</a:t>
            </a:r>
            <a:r>
              <a:rPr lang="en-US" dirty="0"/>
              <a:t>: 4gb</a:t>
            </a:r>
          </a:p>
        </p:txBody>
      </p:sp>
      <p:sp>
        <p:nvSpPr>
          <p:cNvPr id="3" name="Rectangle 2"/>
          <p:cNvSpPr/>
          <p:nvPr/>
        </p:nvSpPr>
        <p:spPr>
          <a:xfrm>
            <a:off x="5147256" y="746972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Dictionary in Dictionary</a:t>
            </a:r>
          </a:p>
          <a:p>
            <a:r>
              <a:rPr lang="en-US" dirty="0"/>
              <a:t>mobile:</a:t>
            </a:r>
          </a:p>
          <a:p>
            <a:r>
              <a:rPr lang="en-US" dirty="0"/>
              <a:t>    color:  red</a:t>
            </a:r>
          </a:p>
          <a:p>
            <a:r>
              <a:rPr lang="en-US" dirty="0"/>
              <a:t>     camera: </a:t>
            </a:r>
          </a:p>
          <a:p>
            <a:r>
              <a:rPr lang="en-US" dirty="0"/>
              <a:t>          front: 4mp</a:t>
            </a:r>
          </a:p>
          <a:p>
            <a:r>
              <a:rPr lang="en-US" dirty="0"/>
              <a:t>          back: 16mp</a:t>
            </a:r>
          </a:p>
          <a:p>
            <a:r>
              <a:rPr lang="en-US" dirty="0"/>
              <a:t>     </a:t>
            </a:r>
            <a:r>
              <a:rPr lang="en-US" dirty="0" err="1"/>
              <a:t>cpu</a:t>
            </a:r>
            <a:r>
              <a:rPr lang="en-US" dirty="0"/>
              <a:t>: snapdragon</a:t>
            </a:r>
          </a:p>
          <a:p>
            <a:r>
              <a:rPr lang="en-US" dirty="0"/>
              <a:t>      memory: 4gb</a:t>
            </a:r>
          </a:p>
        </p:txBody>
      </p:sp>
      <p:sp>
        <p:nvSpPr>
          <p:cNvPr id="4" name="Rectangle 3"/>
          <p:cNvSpPr/>
          <p:nvPr/>
        </p:nvSpPr>
        <p:spPr>
          <a:xfrm>
            <a:off x="242552" y="3835755"/>
            <a:ext cx="3260501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List</a:t>
            </a:r>
          </a:p>
          <a:p>
            <a:r>
              <a:rPr lang="en-US" dirty="0"/>
              <a:t>-  note</a:t>
            </a:r>
          </a:p>
          <a:p>
            <a:r>
              <a:rPr lang="en-US" dirty="0"/>
              <a:t>-  pro</a:t>
            </a:r>
          </a:p>
          <a:p>
            <a:r>
              <a:rPr lang="en-US" dirty="0"/>
              <a:t>-  max </a:t>
            </a:r>
          </a:p>
          <a:p>
            <a:r>
              <a:rPr lang="en-US" dirty="0"/>
              <a:t>-  super</a:t>
            </a:r>
          </a:p>
        </p:txBody>
      </p:sp>
      <p:sp>
        <p:nvSpPr>
          <p:cNvPr id="5" name="Rectangle 4"/>
          <p:cNvSpPr/>
          <p:nvPr/>
        </p:nvSpPr>
        <p:spPr>
          <a:xfrm>
            <a:off x="5147256" y="3537394"/>
            <a:ext cx="3260501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List of </a:t>
            </a:r>
            <a:r>
              <a:rPr lang="en-US" dirty="0" err="1"/>
              <a:t>dictonary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Next page</a:t>
            </a:r>
          </a:p>
        </p:txBody>
      </p:sp>
    </p:spTree>
    <p:extLst>
      <p:ext uri="{BB962C8B-B14F-4D97-AF65-F5344CB8AC3E}">
        <p14:creationId xmlns:p14="http://schemas.microsoft.com/office/powerpoint/2010/main" val="2364978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7982" y="214644"/>
            <a:ext cx="7409646" cy="654676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List of </a:t>
            </a:r>
            <a:r>
              <a:rPr lang="en-US" dirty="0" err="1"/>
              <a:t>dictonary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note</a:t>
            </a:r>
          </a:p>
          <a:p>
            <a:r>
              <a:rPr lang="en-US" dirty="0"/>
              <a:t>         color:  red</a:t>
            </a:r>
          </a:p>
          <a:p>
            <a:r>
              <a:rPr lang="en-US" dirty="0"/>
              <a:t>         camera: </a:t>
            </a:r>
          </a:p>
          <a:p>
            <a:r>
              <a:rPr lang="en-US" dirty="0"/>
              <a:t>              front: 4mp</a:t>
            </a:r>
          </a:p>
          <a:p>
            <a:r>
              <a:rPr lang="en-US" dirty="0"/>
              <a:t>              back: 16mp</a:t>
            </a:r>
          </a:p>
          <a:p>
            <a:r>
              <a:rPr lang="en-US" dirty="0"/>
              <a:t>         </a:t>
            </a:r>
            <a:r>
              <a:rPr lang="en-US" dirty="0" err="1"/>
              <a:t>cpu</a:t>
            </a:r>
            <a:r>
              <a:rPr lang="en-US" dirty="0"/>
              <a:t>: snapdragon</a:t>
            </a:r>
          </a:p>
          <a:p>
            <a:r>
              <a:rPr lang="en-US" dirty="0"/>
              <a:t>         memory: 4gb</a:t>
            </a:r>
          </a:p>
          <a:p>
            <a:pPr marL="285750" indent="-285750">
              <a:buFontTx/>
              <a:buChar char="-"/>
            </a:pPr>
            <a:r>
              <a:rPr lang="en-US" dirty="0"/>
              <a:t>pro</a:t>
            </a:r>
          </a:p>
          <a:p>
            <a:r>
              <a:rPr lang="en-US" dirty="0"/>
              <a:t>          color:  green</a:t>
            </a:r>
          </a:p>
          <a:p>
            <a:r>
              <a:rPr lang="en-US" dirty="0"/>
              <a:t>          camera: </a:t>
            </a:r>
          </a:p>
          <a:p>
            <a:r>
              <a:rPr lang="en-US" dirty="0"/>
              <a:t>               front: 6mp</a:t>
            </a:r>
          </a:p>
          <a:p>
            <a:r>
              <a:rPr lang="en-US" dirty="0"/>
              <a:t>               back: 32mp</a:t>
            </a:r>
          </a:p>
          <a:p>
            <a:r>
              <a:rPr lang="en-US" dirty="0"/>
              <a:t>          </a:t>
            </a:r>
            <a:r>
              <a:rPr lang="en-US" dirty="0" err="1"/>
              <a:t>cpu</a:t>
            </a:r>
            <a:r>
              <a:rPr lang="en-US" dirty="0"/>
              <a:t>: snapdragon</a:t>
            </a:r>
          </a:p>
          <a:p>
            <a:r>
              <a:rPr lang="en-US" dirty="0"/>
              <a:t>          memory: 8gb</a:t>
            </a:r>
          </a:p>
          <a:p>
            <a:pPr marL="285750" indent="-285750">
              <a:buFontTx/>
              <a:buChar char="-"/>
            </a:pPr>
            <a:r>
              <a:rPr lang="en-US" dirty="0"/>
              <a:t>max </a:t>
            </a:r>
          </a:p>
          <a:p>
            <a:r>
              <a:rPr lang="en-US" dirty="0"/>
              <a:t>          color:  red</a:t>
            </a:r>
          </a:p>
          <a:p>
            <a:r>
              <a:rPr lang="en-US" dirty="0"/>
              <a:t>          camera: </a:t>
            </a:r>
          </a:p>
          <a:p>
            <a:r>
              <a:rPr lang="en-US" dirty="0"/>
              <a:t>               front: 16mp</a:t>
            </a:r>
          </a:p>
          <a:p>
            <a:r>
              <a:rPr lang="en-US" dirty="0"/>
              <a:t>               back: 48mp</a:t>
            </a:r>
          </a:p>
          <a:p>
            <a:r>
              <a:rPr lang="en-US" dirty="0"/>
              <a:t>          </a:t>
            </a:r>
            <a:r>
              <a:rPr lang="en-US" dirty="0" err="1"/>
              <a:t>cpu</a:t>
            </a:r>
            <a:r>
              <a:rPr lang="en-US" dirty="0"/>
              <a:t>: snapdragon</a:t>
            </a:r>
          </a:p>
          <a:p>
            <a:r>
              <a:rPr lang="en-US" dirty="0"/>
              <a:t>          memory: 4gb</a:t>
            </a:r>
          </a:p>
          <a:p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5577852"/>
              </p:ext>
            </p:extLst>
          </p:nvPr>
        </p:nvGraphicFramePr>
        <p:xfrm>
          <a:off x="9955369" y="2371974"/>
          <a:ext cx="708337" cy="497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Packager Shell Object" showAsIcon="1" r:id="rId3" imgW="698040" imgH="491040" progId="Package">
                  <p:embed/>
                </p:oleObj>
              </mc:Choice>
              <mc:Fallback>
                <p:oleObj name="Packager Shell Object" showAsIcon="1" r:id="rId3" imgW="69804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55369" y="2371974"/>
                        <a:ext cx="708337" cy="4974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6209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A7FC3D01-A775-4600-9BF8-00D4E8EA31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4802219"/>
              </p:ext>
            </p:extLst>
          </p:nvPr>
        </p:nvGraphicFramePr>
        <p:xfrm>
          <a:off x="57150" y="62139"/>
          <a:ext cx="12016478" cy="6257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Bitmap Image" r:id="rId3" imgW="14630400" imgH="7597080" progId="Paint.Picture">
                  <p:embed/>
                </p:oleObj>
              </mc:Choice>
              <mc:Fallback>
                <p:oleObj name="Bitmap Image" r:id="rId3" imgW="14630400" imgH="75970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150" y="62139"/>
                        <a:ext cx="12016478" cy="6257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3239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4C15239-8CD8-4182-9000-4B4FB82FB9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7022578"/>
              </p:ext>
            </p:extLst>
          </p:nvPr>
        </p:nvGraphicFramePr>
        <p:xfrm>
          <a:off x="1219200" y="950913"/>
          <a:ext cx="9753600" cy="495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Bitmap Image" r:id="rId3" imgW="9753480" imgH="4952880" progId="Paint.Picture">
                  <p:embed/>
                </p:oleObj>
              </mc:Choice>
              <mc:Fallback>
                <p:oleObj name="Bitmap Image" r:id="rId3" imgW="9753480" imgH="49528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9200" y="950913"/>
                        <a:ext cx="9753600" cy="495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5281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72AB97C-DC68-446C-91E4-00997742D8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6864658"/>
              </p:ext>
            </p:extLst>
          </p:nvPr>
        </p:nvGraphicFramePr>
        <p:xfrm>
          <a:off x="323850" y="489858"/>
          <a:ext cx="11544300" cy="604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Bitmap Image" r:id="rId3" imgW="13586400" imgH="7101720" progId="Paint.Picture">
                  <p:embed/>
                </p:oleObj>
              </mc:Choice>
              <mc:Fallback>
                <p:oleObj name="Bitmap Image" r:id="rId3" imgW="13586400" imgH="71017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3850" y="489858"/>
                        <a:ext cx="11544300" cy="6045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9021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256</Words>
  <Application>Microsoft Office PowerPoint</Application>
  <PresentationFormat>Widescreen</PresentationFormat>
  <Paragraphs>91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Packager Shell Object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aneesh</dc:creator>
  <cp:lastModifiedBy>aneesh</cp:lastModifiedBy>
  <cp:revision>31</cp:revision>
  <dcterms:created xsi:type="dcterms:W3CDTF">2020-09-30T17:04:07Z</dcterms:created>
  <dcterms:modified xsi:type="dcterms:W3CDTF">2022-02-09T06:57:05Z</dcterms:modified>
</cp:coreProperties>
</file>

<file path=docProps/thumbnail.jpeg>
</file>